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0" r:id="rId4"/>
    <p:sldId id="262" r:id="rId5"/>
    <p:sldId id="268" r:id="rId6"/>
    <p:sldId id="269" r:id="rId7"/>
    <p:sldId id="261" r:id="rId8"/>
    <p:sldId id="264" r:id="rId9"/>
    <p:sldId id="265" r:id="rId10"/>
    <p:sldId id="267" r:id="rId11"/>
    <p:sldId id="25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3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98D6E-AF33-4A74-99AA-386B8A1A5A36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0DC6F-F6A5-434B-8F20-C7E15A63F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C567E-35AC-4A19-875E-AEFEB9D23CF4}" type="datetimeFigureOut">
              <a:rPr lang="en-IN" smtClean="0"/>
              <a:t>02-02-2026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C42656-1285-4796-AF20-781DC3D2DE30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 userDrawn="1"/>
        </p:nvCxnSpPr>
        <p:spPr>
          <a:xfrm>
            <a:off x="-9218" y="1371599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28675" y="2041730"/>
            <a:ext cx="11202325" cy="4135232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400"/>
            </a:lvl1pPr>
          </a:lstStyle>
          <a:p>
            <a:pPr lvl="0"/>
            <a:r>
              <a:rPr lang="en-US" dirty="0"/>
              <a:t>Slide content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-9218" y="1371599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42900" y="6321885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402FA2FC-3AEC-42C7-9C0C-7BBC24FC73BC}" type="datetime1">
              <a:rPr lang="en-IN" smtClean="0"/>
              <a:t>02-02-2026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07176" y="631282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IN" dirty="0"/>
              <a:t>Paper ID :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258549" y="6321885"/>
            <a:ext cx="695325" cy="28846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IN" dirty="0"/>
              <a:t>  [1]</a:t>
            </a:r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1933575" y="1301543"/>
            <a:ext cx="9144000" cy="670131"/>
          </a:xfrm>
          <a:prstGeom prst="rect">
            <a:avLst/>
          </a:prstGeom>
        </p:spPr>
        <p:txBody>
          <a:bodyPr anchor="b"/>
          <a:lstStyle>
            <a:lvl1pPr algn="ctr">
              <a:defRPr sz="3200" b="1"/>
            </a:lvl1pPr>
          </a:lstStyle>
          <a:p>
            <a:r>
              <a:rPr lang="en-US" dirty="0"/>
              <a:t>Slide Title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026407" y="2761573"/>
            <a:ext cx="7162800" cy="2105701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6000" b="1">
                <a:latin typeface="Arial Rounded MT Bold" panose="020F070403050403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-9218" y="1371599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 userDrawn="1"/>
        </p:nvSpPr>
        <p:spPr>
          <a:xfrm>
            <a:off x="4022447" y="12262"/>
            <a:ext cx="27135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ICSETI-2026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1016647" y="295276"/>
            <a:ext cx="92324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Conference on Sustainable Engineering and Technology Innovations</a:t>
            </a:r>
          </a:p>
          <a:p>
            <a:pPr algn="ctr"/>
            <a:r>
              <a:rPr lang="en-IN" sz="1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IN" sz="1800" b="1" baseline="30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1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6</a:t>
            </a:r>
            <a:r>
              <a:rPr lang="en-IN" sz="1800" b="1" baseline="30000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1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February 2026</a:t>
            </a:r>
          </a:p>
          <a:p>
            <a:pPr algn="ctr"/>
            <a:r>
              <a:rPr lang="en-US" sz="1800" b="1" dirty="0">
                <a:solidFill>
                  <a:srgbClr val="3333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IEEE Conference Record Number: #67678</a:t>
            </a:r>
            <a:endParaRPr lang="en-IN" sz="1800" b="1" dirty="0">
              <a:solidFill>
                <a:srgbClr val="3333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-9218" y="1371599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-Shape 13"/>
          <p:cNvSpPr/>
          <p:nvPr userDrawn="1"/>
        </p:nvSpPr>
        <p:spPr>
          <a:xfrm flipH="1">
            <a:off x="9525" y="6345812"/>
            <a:ext cx="12192000" cy="540763"/>
          </a:xfrm>
          <a:prstGeom prst="corne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5" name="Rectangle 14"/>
          <p:cNvSpPr/>
          <p:nvPr userDrawn="1"/>
        </p:nvSpPr>
        <p:spPr>
          <a:xfrm flipV="1">
            <a:off x="9525" y="6345812"/>
            <a:ext cx="11916697" cy="2802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13" y="39582"/>
            <a:ext cx="963530" cy="48599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13" y="599917"/>
            <a:ext cx="1874346" cy="7172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0287" y="78668"/>
            <a:ext cx="1182859" cy="116639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96888" y="54384"/>
            <a:ext cx="1237505" cy="119068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731796" y="1496103"/>
            <a:ext cx="10955655" cy="3004777"/>
          </a:xfrm>
        </p:spPr>
        <p:txBody>
          <a:bodyPr anchor="ctr"/>
          <a:lstStyle/>
          <a:p>
            <a:r>
              <a:rPr lang="en-US" sz="5400" dirty="0">
                <a:latin typeface="+mn-lt"/>
                <a:cs typeface="Calibri" panose="020F0502020204030204" pitchFamily="34" charset="0"/>
              </a:rPr>
              <a:t>Title</a:t>
            </a:r>
            <a:endParaRPr lang="en-IN" sz="5400" dirty="0">
              <a:latin typeface="+mn-lt"/>
              <a:cs typeface="Calibri" panose="020F0502020204030204" pitchFamily="34" charset="0"/>
            </a:endParaRPr>
          </a:p>
        </p:txBody>
      </p:sp>
      <p:sp>
        <p:nvSpPr>
          <p:cNvPr id="30" name="Title 27"/>
          <p:cNvSpPr txBox="1"/>
          <p:nvPr/>
        </p:nvSpPr>
        <p:spPr>
          <a:xfrm>
            <a:off x="1637624" y="4821134"/>
            <a:ext cx="9144000" cy="540763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2800" u="sng" dirty="0">
                <a:latin typeface="+mn-lt"/>
              </a:rPr>
              <a:t>Paper – ID:            </a:t>
            </a:r>
          </a:p>
        </p:txBody>
      </p:sp>
      <p:sp>
        <p:nvSpPr>
          <p:cNvPr id="31" name="Title 27"/>
          <p:cNvSpPr txBox="1"/>
          <p:nvPr/>
        </p:nvSpPr>
        <p:spPr>
          <a:xfrm>
            <a:off x="1637624" y="5585417"/>
            <a:ext cx="9144000" cy="670131"/>
          </a:xfrm>
          <a:prstGeom prst="rect">
            <a:avLst/>
          </a:prstGeom>
        </p:spPr>
        <p:txBody>
          <a:bodyPr anchor="b"/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IN" sz="2400" dirty="0">
                <a:latin typeface="+mn-lt"/>
              </a:rPr>
              <a:t>Name of author(s) with affiliations: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GB" altLang="en-IN" dirty="0"/>
              <a:t>References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ID : 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 dirty="0"/>
              <a:t>  </a:t>
            </a:r>
            <a:r>
              <a:rPr lang="en-IN" sz="2000" dirty="0"/>
              <a:t>[7]</a:t>
            </a:r>
            <a:endParaRPr lang="en-IN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524000" y="2162481"/>
            <a:ext cx="9144000" cy="2533038"/>
          </a:xfrm>
        </p:spPr>
        <p:txBody>
          <a:bodyPr anchor="ctr"/>
          <a:lstStyle/>
          <a:p>
            <a:r>
              <a:rPr lang="en-IN" sz="6000" dirty="0">
                <a:latin typeface="Book Antiqua" panose="02040602050305030304" pitchFamily="18" charset="0"/>
              </a:rP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IN" dirty="0"/>
              <a:t>Table of Contents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ID : 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 dirty="0"/>
              <a:t>  </a:t>
            </a:r>
            <a:r>
              <a:rPr lang="en-IN" sz="2000" dirty="0"/>
              <a:t>[1]</a:t>
            </a:r>
            <a:endParaRPr lang="en-IN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IN" dirty="0"/>
              <a:t>Abstract/Motivation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ID : 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 dirty="0"/>
              <a:t>  </a:t>
            </a:r>
            <a:r>
              <a:rPr lang="en-IN" sz="2000" dirty="0"/>
              <a:t>[2]</a:t>
            </a:r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IN" dirty="0"/>
              <a:t>Problem statement/ Objectives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ID : 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 sz="2000" dirty="0"/>
              <a:t>  [4]</a:t>
            </a:r>
          </a:p>
        </p:txBody>
      </p:sp>
    </p:spTree>
    <p:extLst>
      <p:ext uri="{BB962C8B-B14F-4D97-AF65-F5344CB8AC3E}">
        <p14:creationId xmlns:p14="http://schemas.microsoft.com/office/powerpoint/2010/main" val="39007260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6A3BDC8-4195-133B-3EF7-F5B9087A62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4BA6EF8-CFD9-7932-CC51-ABD6AE8119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A2FC-3AEC-42C7-9C0C-7BBC24FC73BC}" type="datetime1">
              <a:rPr lang="en-IN" smtClean="0"/>
              <a:t>02-02-2026</a:t>
            </a:fld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67C341-3CAC-568A-8C7F-6D121C30B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ID : 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8AFA11-10F4-E47A-1BFA-D4340B1BD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/>
              <a:t>  [1]</a:t>
            </a:r>
            <a:endParaRPr lang="en-IN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856E65-467D-75E1-3EBF-F7AC918F767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/>
              <a:t>Literature </a:t>
            </a:r>
            <a:r>
              <a:rPr lang="en-GB" dirty="0"/>
              <a:t>Review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55384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BADF6D2-CAA9-6B99-8CA9-DE7428AEE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6E00A3C-D955-AAC0-4438-9A4F18A4E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FA2FC-3AEC-42C7-9C0C-7BBC24FC73BC}" type="datetime1">
              <a:rPr lang="en-IN" smtClean="0"/>
              <a:t>02-02-2026</a:t>
            </a:fld>
            <a:endParaRPr lang="en-IN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BFBF4D-679B-D6AF-6F43-1D75B765D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ID : </a:t>
            </a:r>
            <a:endParaRPr lang="en-IN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561461-C343-95AF-52C2-F68A2B3C2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/>
              <a:t>  [1]</a:t>
            </a:r>
            <a:endParaRPr lang="en-IN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15CC4097-592C-E7E4-7165-782EF933E5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Motivation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50861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IN" dirty="0"/>
              <a:t>Contribution/Novelty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ID : 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 sz="2000" dirty="0"/>
              <a:t>  [3]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IN" dirty="0"/>
              <a:t>Results &amp; Discussions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ID : 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 dirty="0"/>
              <a:t>  </a:t>
            </a:r>
            <a:r>
              <a:rPr lang="en-IN" sz="2000" dirty="0"/>
              <a:t>[6]</a:t>
            </a:r>
            <a:endParaRPr lang="en-IN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IN" dirty="0"/>
              <a:t>Conclusion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IN"/>
              <a:t>Paper ID : </a:t>
            </a:r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 dirty="0"/>
              <a:t>  </a:t>
            </a:r>
            <a:r>
              <a:rPr lang="en-IN" sz="2000" dirty="0"/>
              <a:t>[7]</a:t>
            </a:r>
            <a:endParaRPr lang="en-IN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</TotalTime>
  <Words>102</Words>
  <Application>Microsoft Office PowerPoint</Application>
  <PresentationFormat>Widescreen</PresentationFormat>
  <Paragraphs>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Rounded MT Bold</vt:lpstr>
      <vt:lpstr>Book Antiqua</vt:lpstr>
      <vt:lpstr>Calibri</vt:lpstr>
      <vt:lpstr>Times New Roman</vt:lpstr>
      <vt:lpstr>Office Theme</vt:lpstr>
      <vt:lpstr>Title</vt:lpstr>
      <vt:lpstr>Table of Contents</vt:lpstr>
      <vt:lpstr>Abstract/Motivation</vt:lpstr>
      <vt:lpstr>Problem statement/ Objectives</vt:lpstr>
      <vt:lpstr>Literature Review</vt:lpstr>
      <vt:lpstr>Motivation</vt:lpstr>
      <vt:lpstr>Contribution/Novelty</vt:lpstr>
      <vt:lpstr>Results &amp; Discussions</vt:lpstr>
      <vt:lpstr>Conclusion</vt:lpstr>
      <vt:lpstr>References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Abdul Zeeshan</dc:creator>
  <cp:lastModifiedBy>Ammu Jo</cp:lastModifiedBy>
  <cp:revision>6</cp:revision>
  <dcterms:created xsi:type="dcterms:W3CDTF">2024-07-22T03:58:00Z</dcterms:created>
  <dcterms:modified xsi:type="dcterms:W3CDTF">2026-02-02T15:18:36Z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2BFAC8063EEF4EDBA72BEE4D159CAD8F_12</vt:lpwstr>
  </property>
  <property fmtid="{D5CDD505-2E9C-101B-9397-08002B2CF9AE}" pid="3" name="KSOProductBuildVer">
    <vt:lpwstr>2057-12.2.0.23196</vt:lpwstr>
  </property>
</Properties>
</file>